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D8BCF-920F-2D46-7240-E0C9854B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6784123-7154-4D8E-23FE-5B666B0E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0FC3-7CCA-4AB6-82C3-416C3A77C19A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3A9EA4-ED15-AC7C-9077-706EAC8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15E44B-337B-4E48-7B44-DD608EAC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8D9B-3EA3-4D6F-93F2-0539928F4D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64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41525C0-693B-9610-AA79-015E8452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023C57-8719-7C75-8CBF-05C53A76B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BCD3E0-3815-2F28-DB71-613842B8C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0FC3-7CCA-4AB6-82C3-416C3A77C19A}" type="datetimeFigureOut">
              <a:rPr lang="nl-NL" smtClean="0"/>
              <a:t>10-12-2025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068FA1-64F2-DB34-1006-5AD974BD3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89C4FB-5D41-565E-9030-D6A509AC7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68D9B-3EA3-4D6F-93F2-0539928F4D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6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8463B3E-346C-D14B-4D26-7F41D9D2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FF2F75-D9F0-60AE-047E-AFE844F308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6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364925-679B-0665-FEB6-16DEA6D7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EC1E02-491C-B5A6-B59E-24B908D60B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0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5946B7-3281-0C6A-7DB8-1AF664E2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D251CB-04B6-1DE9-0953-A55D1F7032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1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C838FD1-D611-B9B7-243E-E70383BB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29D337-386F-7DC9-2B31-B4AA37BEE7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6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4B6E90A-EB3B-E17B-8C7D-C20E6DA0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A07E6F-3A08-9E63-C34F-E66EADBF7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D2DD852-E93E-18B2-8BAF-F1161A61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EA2EAA-CED1-89CB-F1E3-160891FB2A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5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D104123-1FCF-D3A4-CE82-B2153927C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8A8D03-91E8-8D3E-635C-7C0BB8B25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3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ABB7F5E-B8BE-CA7B-4128-E0B9E704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F677E7B-D05D-15AA-9B9F-2BDEC5F1B9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8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CFC6F94-233B-A3FA-1BD8-42861B9A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9AF83B-5AE8-40F2-C40E-B4F50374E6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C22C151-AAC5-1F81-2A45-D34E83CC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D20844-CDC4-76F6-A695-176D998115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0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1B9729C-E13F-3FE5-6CAF-204380AF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67945B-D217-0BCC-AC36-442CC227A8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4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08D6A3B-C12B-073B-51BD-1189F00A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1C273E-6345-EAD9-3C45-B8D3699356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3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E656619-C3F7-26BC-F3C7-CD638EDE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3A5D64-5C37-59E4-67BF-F176938D7E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016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2025-12-10T13:17:44Z</dcterms:created>
  <dcterms:modified xsi:type="dcterms:W3CDTF">2025-12-10T13:17:44Z</dcterms:modified>
</cp:coreProperties>
</file>